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notesMasterIdLst>
    <p:notesMasterId r:id="rId22"/>
  </p:notesMasterIdLst>
  <p:sldIdLst>
    <p:sldId id="256" r:id="rId2"/>
    <p:sldId id="258" r:id="rId3"/>
    <p:sldId id="297" r:id="rId4"/>
    <p:sldId id="356" r:id="rId5"/>
    <p:sldId id="355" r:id="rId6"/>
    <p:sldId id="291" r:id="rId7"/>
    <p:sldId id="298" r:id="rId8"/>
    <p:sldId id="262" r:id="rId9"/>
    <p:sldId id="263" r:id="rId10"/>
    <p:sldId id="358" r:id="rId11"/>
    <p:sldId id="359" r:id="rId12"/>
    <p:sldId id="360" r:id="rId13"/>
    <p:sldId id="361" r:id="rId14"/>
    <p:sldId id="362" r:id="rId15"/>
    <p:sldId id="299" r:id="rId16"/>
    <p:sldId id="288" r:id="rId17"/>
    <p:sldId id="271" r:id="rId18"/>
    <p:sldId id="276" r:id="rId19"/>
    <p:sldId id="357" r:id="rId20"/>
    <p:sldId id="29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99CC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8" autoAdjust="0"/>
    <p:restoredTop sz="94660"/>
  </p:normalViewPr>
  <p:slideViewPr>
    <p:cSldViewPr snapToGrid="0">
      <p:cViewPr>
        <p:scale>
          <a:sx n="99" d="100"/>
          <a:sy n="99" d="100"/>
        </p:scale>
        <p:origin x="10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4ECA81-C6C1-42E2-A889-FFD5EDB760B0}" type="datetimeFigureOut">
              <a:rPr lang="en-CA" smtClean="0"/>
              <a:t>2023-02-16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3492B-D9F0-44D6-83ED-EE15B032B4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2200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MadLibs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3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D08717-0231-3543-B660-9BFEEC69B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84" y="525096"/>
            <a:ext cx="11990231" cy="609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26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674FA5-4B59-AA45-BA53-599A39ED9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5" y="483878"/>
            <a:ext cx="11947301" cy="611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572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E2E730-6FF3-B240-B6F2-C31B9FF3A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5037"/>
            <a:ext cx="12192000" cy="622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959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CD9D46-9D95-0447-B406-382F0A0AF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4296"/>
            <a:ext cx="12192000" cy="623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565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75F5E6-B15C-6146-874E-34BE90CB3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0052"/>
            <a:ext cx="12192000" cy="623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011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2189362" y="3325211"/>
            <a:ext cx="802335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266950" y="3835260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9326612" y="1729256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9327536" y="267868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1790644" y="1735114"/>
            <a:ext cx="1883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2134378" y="269159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 flipH="1">
            <a:off x="7681568" y="3961675"/>
            <a:ext cx="1189481" cy="1004617"/>
          </a:xfrm>
          <a:prstGeom prst="bentUpArrow">
            <a:avLst>
              <a:gd name="adj1" fmla="val 14745"/>
              <a:gd name="adj2" fmla="val 176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8979536" y="4579796"/>
            <a:ext cx="27958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(parameter1, 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4085793" y="1728678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4881807" y="269159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E38086-E06D-42AA-B72F-5F3175B75621}"/>
              </a:ext>
            </a:extLst>
          </p:cNvPr>
          <p:cNvSpPr txBox="1"/>
          <p:nvPr/>
        </p:nvSpPr>
        <p:spPr>
          <a:xfrm>
            <a:off x="3649861" y="5978065"/>
            <a:ext cx="3641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FFFF"/>
                </a:solidFill>
              </a:rPr>
              <a:t>What is in the body?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16A563C-A74F-45CA-99B3-DF977C57BC5D}"/>
              </a:ext>
            </a:extLst>
          </p:cNvPr>
          <p:cNvSpPr/>
          <p:nvPr/>
        </p:nvSpPr>
        <p:spPr>
          <a:xfrm rot="16200000">
            <a:off x="3044527" y="5037119"/>
            <a:ext cx="1529189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C8AADCE-37DE-487B-845B-B08E97811B42}"/>
              </a:ext>
            </a:extLst>
          </p:cNvPr>
          <p:cNvSpPr/>
          <p:nvPr/>
        </p:nvSpPr>
        <p:spPr>
          <a:xfrm>
            <a:off x="1617848" y="3985739"/>
            <a:ext cx="1479131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81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8DCC0B-F25E-4FFA-9CB4-823A8DBF05C9}"/>
              </a:ext>
            </a:extLst>
          </p:cNvPr>
          <p:cNvSpPr txBox="1"/>
          <p:nvPr/>
        </p:nvSpPr>
        <p:spPr>
          <a:xfrm>
            <a:off x="244637" y="1742379"/>
            <a:ext cx="737134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 function_body(parameters):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1. </a:t>
            </a:r>
            <a:r>
              <a:rPr lang="en-US" sz="2800" b="1" dirty="0">
                <a:solidFill>
                  <a:srgbClr val="FF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“““DOCSTRING””” (optional)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2. 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 the does the thing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3.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[expression]</a:t>
            </a: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statement is 	   options and if it is not 	   included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it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sz="28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the same as  	   writing </a:t>
            </a:r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2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</a:p>
          <a:p>
            <a:endParaRPr lang="en-US" sz="2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		</a:t>
            </a:r>
          </a:p>
        </p:txBody>
      </p:sp>
    </p:spTree>
    <p:extLst>
      <p:ext uri="{BB962C8B-B14F-4D97-AF65-F5344CB8AC3E}">
        <p14:creationId xmlns:p14="http://schemas.microsoft.com/office/powerpoint/2010/main" val="1454447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185206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text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2264978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C13D2-7510-024B-B0D9-72EA55E13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ChatGPT</a:t>
            </a:r>
            <a:r>
              <a:rPr lang="en-US" dirty="0"/>
              <a:t> Strikes Again </a:t>
            </a:r>
            <a:r>
              <a:rPr lang="en-CA" dirty="0"/>
              <a:t>⚡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7F4198-BF02-DF45-BE34-8B4FBAB72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931" y="1383662"/>
            <a:ext cx="5352137" cy="523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85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D1239E-FDEE-7578-33B4-6A6D2D22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5F3D3EF-7259-55CB-E2FA-11DBCD58B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Background</a:t>
            </a:r>
          </a:p>
          <a:p>
            <a:r>
              <a:rPr lang="en-US" dirty="0"/>
              <a:t>Learning Objectives</a:t>
            </a:r>
          </a:p>
          <a:p>
            <a:r>
              <a:rPr lang="en-US" dirty="0"/>
              <a:t>Coding</a:t>
            </a:r>
          </a:p>
        </p:txBody>
      </p:sp>
    </p:spTree>
    <p:extLst>
      <p:ext uri="{BB962C8B-B14F-4D97-AF65-F5344CB8AC3E}">
        <p14:creationId xmlns:p14="http://schemas.microsoft.com/office/powerpoint/2010/main" val="34373990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MadLibs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3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321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0C6A-39CA-F184-BC2E-71F4BF2BD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16F53-E2B4-2860-08F5-AA719C6A2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515338" cy="4835479"/>
          </a:xfrm>
        </p:spPr>
        <p:txBody>
          <a:bodyPr>
            <a:normAutofit fontScale="85000" lnSpcReduction="20000"/>
          </a:bodyPr>
          <a:lstStyle/>
          <a:p>
            <a:r>
              <a:rPr lang="en-US" sz="2800" dirty="0" err="1"/>
              <a:t>MadLibs</a:t>
            </a:r>
            <a:r>
              <a:rPr lang="en-US" sz="2800" dirty="0"/>
              <a:t> is a game where you write a story with missing words</a:t>
            </a:r>
            <a:r>
              <a:rPr lang="en-US" sz="2800" dirty="0">
                <a:solidFill>
                  <a:schemeClr val="accent3"/>
                </a:solidFill>
              </a:rPr>
              <a:t>,</a:t>
            </a:r>
            <a:r>
              <a:rPr lang="en-US" sz="2800" dirty="0"/>
              <a:t> then ask someone else to fill in the blanks</a:t>
            </a:r>
            <a:r>
              <a:rPr lang="en-US" dirty="0">
                <a:solidFill>
                  <a:schemeClr val="accent3"/>
                </a:solidFill>
              </a:rPr>
              <a:t>!</a:t>
            </a:r>
            <a:endParaRPr lang="en-US" sz="2800" dirty="0"/>
          </a:p>
          <a:p>
            <a:r>
              <a:rPr lang="en-US" dirty="0"/>
              <a:t>Since they don</a:t>
            </a:r>
            <a:r>
              <a:rPr lang="en-US" dirty="0">
                <a:solidFill>
                  <a:schemeClr val="accent3"/>
                </a:solidFill>
              </a:rPr>
              <a:t>’</a:t>
            </a:r>
            <a:r>
              <a:rPr lang="en-US" dirty="0"/>
              <a:t>t know what your story is about</a:t>
            </a:r>
            <a:r>
              <a:rPr lang="en-US" dirty="0">
                <a:solidFill>
                  <a:schemeClr val="accent3"/>
                </a:solidFill>
              </a:rPr>
              <a:t>,</a:t>
            </a:r>
            <a:r>
              <a:rPr lang="en-US" dirty="0"/>
              <a:t> the result is often wonderful and silly</a:t>
            </a:r>
            <a:r>
              <a:rPr lang="en-US" dirty="0">
                <a:solidFill>
                  <a:schemeClr val="accent3"/>
                </a:solidFill>
              </a:rPr>
              <a:t>.</a:t>
            </a:r>
            <a:endParaRPr lang="en-US" dirty="0"/>
          </a:p>
          <a:p>
            <a:r>
              <a:rPr lang="en-US" sz="2800" dirty="0"/>
              <a:t>Traditionally </a:t>
            </a:r>
            <a:r>
              <a:rPr lang="en-US" sz="2800" dirty="0" err="1"/>
              <a:t>MadLibs</a:t>
            </a:r>
            <a:r>
              <a:rPr lang="en-US" sz="2800" dirty="0"/>
              <a:t> is done with paper and ink</a:t>
            </a:r>
            <a:r>
              <a:rPr lang="en-US" sz="2800" dirty="0">
                <a:solidFill>
                  <a:schemeClr val="accent3"/>
                </a:solidFill>
              </a:rPr>
              <a:t>, </a:t>
            </a:r>
            <a:r>
              <a:rPr lang="en-US" sz="2800" dirty="0"/>
              <a:t>but we are in the digital age</a:t>
            </a:r>
            <a:r>
              <a:rPr lang="en-US" sz="2800" dirty="0">
                <a:solidFill>
                  <a:schemeClr val="accent3"/>
                </a:solidFill>
              </a:rPr>
              <a:t>! </a:t>
            </a:r>
          </a:p>
          <a:p>
            <a:r>
              <a:rPr lang="en-US" sz="2800" b="1" dirty="0"/>
              <a:t>Goal</a:t>
            </a:r>
            <a:r>
              <a:rPr lang="en-US" sz="2800" b="1" dirty="0">
                <a:solidFill>
                  <a:schemeClr val="accent3"/>
                </a:solidFill>
              </a:rPr>
              <a:t>:</a:t>
            </a:r>
            <a:r>
              <a:rPr lang="en-US" sz="2800" b="1" dirty="0"/>
              <a:t> </a:t>
            </a:r>
            <a:r>
              <a:rPr lang="en-US" sz="2800" dirty="0"/>
              <a:t>Write a Python program that uses string methods and user input to play </a:t>
            </a:r>
            <a:r>
              <a:rPr lang="en-US" sz="2800" dirty="0" err="1"/>
              <a:t>MadLibs</a:t>
            </a:r>
            <a:r>
              <a:rPr lang="en-US" sz="2800" dirty="0"/>
              <a:t> with the user, and output the created story at the end</a:t>
            </a:r>
            <a:r>
              <a:rPr lang="en-US" sz="2800" dirty="0">
                <a:solidFill>
                  <a:schemeClr val="accent3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5FBD3-7CDE-5B4C-BD70-CBF98B5DB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79" y="1576070"/>
            <a:ext cx="6146861" cy="434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605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0C6A-39CA-F184-BC2E-71F4BF2BD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Background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B2C6D09-83D2-504A-9C4C-CF3EE228F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6301"/>
            <a:ext cx="4892039" cy="483547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Groom</a:t>
            </a:r>
            <a:r>
              <a:rPr lang="en-US" dirty="0">
                <a:solidFill>
                  <a:schemeClr val="accent3"/>
                </a:solidFill>
              </a:rPr>
              <a:t>’</a:t>
            </a:r>
            <a:r>
              <a:rPr lang="en-US" dirty="0"/>
              <a:t>s Name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   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sz="2800" dirty="0"/>
              <a:t>Bride</a:t>
            </a:r>
            <a:r>
              <a:rPr lang="en-US" sz="2800" dirty="0">
                <a:solidFill>
                  <a:schemeClr val="accent3"/>
                </a:solidFill>
              </a:rPr>
              <a:t>’</a:t>
            </a:r>
            <a:r>
              <a:rPr lang="en-US" sz="2800" dirty="0"/>
              <a:t>s Na</a:t>
            </a:r>
            <a:r>
              <a:rPr lang="en-US" dirty="0"/>
              <a:t>me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 	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dirty="0"/>
              <a:t>Noun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		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sz="2800" dirty="0"/>
              <a:t>Number</a:t>
            </a:r>
            <a:r>
              <a:rPr lang="en-US" sz="2800" dirty="0">
                <a:solidFill>
                  <a:schemeClr val="accent3"/>
                </a:solidFill>
              </a:rPr>
              <a:t>: </a:t>
            </a:r>
            <a:r>
              <a:rPr lang="en-US" sz="2800" u="sng" dirty="0">
                <a:solidFill>
                  <a:schemeClr val="accent3"/>
                </a:solidFill>
              </a:rPr>
              <a:t>				</a:t>
            </a:r>
            <a:endParaRPr lang="en-US" sz="2800" dirty="0">
              <a:solidFill>
                <a:schemeClr val="accent3"/>
              </a:solidFill>
            </a:endParaRPr>
          </a:p>
          <a:p>
            <a:r>
              <a:rPr lang="en-US" dirty="0"/>
              <a:t>School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		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dirty="0"/>
              <a:t>Place on Campus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sz="2800" dirty="0"/>
              <a:t>Verb </a:t>
            </a:r>
            <a:r>
              <a:rPr lang="en-US" sz="2800" dirty="0">
                <a:solidFill>
                  <a:schemeClr val="accent3"/>
                </a:solidFill>
              </a:rPr>
              <a:t>(-</a:t>
            </a:r>
            <a:r>
              <a:rPr lang="en-US" sz="2800" dirty="0"/>
              <a:t>ing</a:t>
            </a:r>
            <a:r>
              <a:rPr lang="en-US" sz="2800" dirty="0">
                <a:solidFill>
                  <a:schemeClr val="accent3"/>
                </a:solidFill>
              </a:rPr>
              <a:t>): </a:t>
            </a:r>
            <a:r>
              <a:rPr lang="en-US" sz="2800" u="sng" dirty="0">
                <a:solidFill>
                  <a:schemeClr val="accent3"/>
                </a:solidFill>
              </a:rPr>
              <a:t>			</a:t>
            </a:r>
            <a:endParaRPr lang="en-US" sz="2800" dirty="0">
              <a:solidFill>
                <a:schemeClr val="accent3"/>
              </a:solidFill>
            </a:endParaRPr>
          </a:p>
          <a:p>
            <a:r>
              <a:rPr lang="en-US" sz="2800" dirty="0"/>
              <a:t>Verb</a:t>
            </a:r>
            <a:r>
              <a:rPr lang="en-US" sz="2800" dirty="0">
                <a:solidFill>
                  <a:schemeClr val="accent3"/>
                </a:solidFill>
              </a:rPr>
              <a:t> (-</a:t>
            </a:r>
            <a:r>
              <a:rPr lang="en-US" sz="2800" dirty="0" err="1"/>
              <a:t>ed</a:t>
            </a:r>
            <a:r>
              <a:rPr lang="en-US" sz="2800" dirty="0">
                <a:solidFill>
                  <a:schemeClr val="accent3"/>
                </a:solidFill>
              </a:rPr>
              <a:t>): </a:t>
            </a:r>
            <a:r>
              <a:rPr lang="en-US" sz="2800" u="sng" dirty="0">
                <a:solidFill>
                  <a:schemeClr val="accent3"/>
                </a:solidFill>
              </a:rPr>
              <a:t>			</a:t>
            </a:r>
            <a:endParaRPr lang="en-US" sz="2800" dirty="0">
              <a:solidFill>
                <a:schemeClr val="accent3"/>
              </a:solidFill>
            </a:endParaRPr>
          </a:p>
          <a:p>
            <a:r>
              <a:rPr lang="en-US" dirty="0"/>
              <a:t>Greeting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		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sz="2800" dirty="0"/>
              <a:t>Adjective</a:t>
            </a:r>
            <a:r>
              <a:rPr lang="en-US" sz="2800" dirty="0">
                <a:solidFill>
                  <a:schemeClr val="accent3"/>
                </a:solidFill>
              </a:rPr>
              <a:t>: </a:t>
            </a:r>
            <a:r>
              <a:rPr lang="en-US" sz="2800" u="sng" dirty="0">
                <a:solidFill>
                  <a:schemeClr val="accent3"/>
                </a:solidFill>
              </a:rPr>
              <a:t>				</a:t>
            </a:r>
            <a:endParaRPr lang="en-US" sz="2800" dirty="0">
              <a:solidFill>
                <a:schemeClr val="accent3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1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0C6A-39CA-F184-BC2E-71F4BF2BD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Background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B2C6D09-83D2-504A-9C4C-CF3EE228F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6301"/>
            <a:ext cx="4892039" cy="483547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Groom</a:t>
            </a:r>
            <a:r>
              <a:rPr lang="en-US" dirty="0">
                <a:solidFill>
                  <a:schemeClr val="accent3"/>
                </a:solidFill>
              </a:rPr>
              <a:t>’</a:t>
            </a:r>
            <a:r>
              <a:rPr lang="en-US" dirty="0"/>
              <a:t>s Name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   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sz="2800" dirty="0"/>
              <a:t>Bride</a:t>
            </a:r>
            <a:r>
              <a:rPr lang="en-US" sz="2800" dirty="0">
                <a:solidFill>
                  <a:schemeClr val="accent3"/>
                </a:solidFill>
              </a:rPr>
              <a:t>’</a:t>
            </a:r>
            <a:r>
              <a:rPr lang="en-US" sz="2800" dirty="0"/>
              <a:t>s Na</a:t>
            </a:r>
            <a:r>
              <a:rPr lang="en-US" dirty="0"/>
              <a:t>me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 	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dirty="0"/>
              <a:t>Noun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		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sz="2800" dirty="0"/>
              <a:t>Number</a:t>
            </a:r>
            <a:r>
              <a:rPr lang="en-US" sz="2800" dirty="0">
                <a:solidFill>
                  <a:schemeClr val="accent3"/>
                </a:solidFill>
              </a:rPr>
              <a:t>: </a:t>
            </a:r>
            <a:r>
              <a:rPr lang="en-US" sz="2800" u="sng" dirty="0">
                <a:solidFill>
                  <a:schemeClr val="accent3"/>
                </a:solidFill>
              </a:rPr>
              <a:t>				</a:t>
            </a:r>
            <a:endParaRPr lang="en-US" sz="2800" dirty="0">
              <a:solidFill>
                <a:schemeClr val="accent3"/>
              </a:solidFill>
            </a:endParaRPr>
          </a:p>
          <a:p>
            <a:r>
              <a:rPr lang="en-US" dirty="0"/>
              <a:t>School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		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dirty="0"/>
              <a:t>Place on Campus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sz="2800" dirty="0"/>
              <a:t>Verb </a:t>
            </a:r>
            <a:r>
              <a:rPr lang="en-US" sz="2800" dirty="0">
                <a:solidFill>
                  <a:schemeClr val="accent3"/>
                </a:solidFill>
              </a:rPr>
              <a:t>(-</a:t>
            </a:r>
            <a:r>
              <a:rPr lang="en-US" sz="2800" dirty="0"/>
              <a:t>ing</a:t>
            </a:r>
            <a:r>
              <a:rPr lang="en-US" sz="2800" dirty="0">
                <a:solidFill>
                  <a:schemeClr val="accent3"/>
                </a:solidFill>
              </a:rPr>
              <a:t>): </a:t>
            </a:r>
            <a:r>
              <a:rPr lang="en-US" sz="2800" u="sng" dirty="0">
                <a:solidFill>
                  <a:schemeClr val="accent3"/>
                </a:solidFill>
              </a:rPr>
              <a:t>			</a:t>
            </a:r>
            <a:endParaRPr lang="en-US" sz="2800" dirty="0">
              <a:solidFill>
                <a:schemeClr val="accent3"/>
              </a:solidFill>
            </a:endParaRPr>
          </a:p>
          <a:p>
            <a:r>
              <a:rPr lang="en-US" sz="2800" dirty="0"/>
              <a:t>Verb</a:t>
            </a:r>
            <a:r>
              <a:rPr lang="en-US" sz="2800" dirty="0">
                <a:solidFill>
                  <a:schemeClr val="accent3"/>
                </a:solidFill>
              </a:rPr>
              <a:t> (-</a:t>
            </a:r>
            <a:r>
              <a:rPr lang="en-US" sz="2800" dirty="0" err="1"/>
              <a:t>ed</a:t>
            </a:r>
            <a:r>
              <a:rPr lang="en-US" sz="2800" dirty="0">
                <a:solidFill>
                  <a:schemeClr val="accent3"/>
                </a:solidFill>
              </a:rPr>
              <a:t>): </a:t>
            </a:r>
            <a:r>
              <a:rPr lang="en-US" sz="2800" u="sng" dirty="0">
                <a:solidFill>
                  <a:schemeClr val="accent3"/>
                </a:solidFill>
              </a:rPr>
              <a:t>			</a:t>
            </a:r>
            <a:endParaRPr lang="en-US" sz="2800" dirty="0">
              <a:solidFill>
                <a:schemeClr val="accent3"/>
              </a:solidFill>
            </a:endParaRPr>
          </a:p>
          <a:p>
            <a:r>
              <a:rPr lang="en-US" dirty="0"/>
              <a:t>Greeting</a:t>
            </a:r>
            <a:r>
              <a:rPr lang="en-US" dirty="0">
                <a:solidFill>
                  <a:schemeClr val="accent3"/>
                </a:solidFill>
              </a:rPr>
              <a:t>: </a:t>
            </a:r>
            <a:r>
              <a:rPr lang="en-US" u="sng" dirty="0">
                <a:solidFill>
                  <a:schemeClr val="accent3"/>
                </a:solidFill>
              </a:rPr>
              <a:t>				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sz="2800" dirty="0"/>
              <a:t>Adjective</a:t>
            </a:r>
            <a:r>
              <a:rPr lang="en-US" sz="2800" dirty="0">
                <a:solidFill>
                  <a:schemeClr val="accent3"/>
                </a:solidFill>
              </a:rPr>
              <a:t>: </a:t>
            </a:r>
            <a:r>
              <a:rPr lang="en-US" sz="2800" u="sng" dirty="0">
                <a:solidFill>
                  <a:schemeClr val="accent3"/>
                </a:solidFill>
              </a:rPr>
              <a:t>				</a:t>
            </a:r>
            <a:endParaRPr lang="en-US" sz="2800" dirty="0">
              <a:solidFill>
                <a:schemeClr val="accent3"/>
              </a:solidFill>
            </a:endParaRPr>
          </a:p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082799-1FF9-A94E-A0C2-2B8EFC0CCAC8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58" y="1383662"/>
            <a:ext cx="6380480" cy="4330566"/>
            <a:chOff x="6096000" y="2422367"/>
            <a:chExt cx="5506752" cy="373754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7BFACEF-BCAD-DA48-B9CD-3B4D68C70F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6546" r="51875" b="41080"/>
            <a:stretch/>
          </p:blipFill>
          <p:spPr>
            <a:xfrm>
              <a:off x="6096000" y="2422367"/>
              <a:ext cx="5506752" cy="3737548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A477CBA-F22C-944B-9803-B38593D71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94190" y="5604292"/>
              <a:ext cx="2120900" cy="5556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1025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EBB4D-A985-CEBE-5109-2C70FA3AF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385" y="3399692"/>
            <a:ext cx="10515600" cy="1289880"/>
          </a:xfrm>
        </p:spPr>
        <p:txBody>
          <a:bodyPr>
            <a:normAutofit/>
          </a:bodyPr>
          <a:lstStyle/>
          <a:p>
            <a:r>
              <a:rPr lang="en-US" dirty="0"/>
              <a:t>What whimsical stories will you write</a:t>
            </a:r>
            <a:r>
              <a:rPr lang="en-US" dirty="0">
                <a:solidFill>
                  <a:schemeClr val="accent6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56533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AEF0-899F-2DFC-2F16-69A56445F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69BF1-966D-6533-B68E-2FAD06D2F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470770" cy="4835479"/>
          </a:xfrm>
        </p:spPr>
        <p:txBody>
          <a:bodyPr/>
          <a:lstStyle/>
          <a:p>
            <a:r>
              <a:rPr lang="en-US" dirty="0"/>
              <a:t>Practice working with </a:t>
            </a:r>
            <a:r>
              <a:rPr lang="en-US" u="sng" dirty="0"/>
              <a:t>strings</a:t>
            </a:r>
            <a:r>
              <a:rPr lang="en-US" dirty="0"/>
              <a:t> and using </a:t>
            </a:r>
            <a:r>
              <a:rPr lang="en-US" u="sng" dirty="0"/>
              <a:t>string methods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endParaRPr lang="en-US" u="sng" dirty="0">
              <a:solidFill>
                <a:schemeClr val="accent6"/>
              </a:solidFill>
            </a:endParaRPr>
          </a:p>
          <a:p>
            <a:r>
              <a:rPr lang="en-US" dirty="0"/>
              <a:t>Practice with </a:t>
            </a:r>
            <a:r>
              <a:rPr lang="en-US" u="sng" dirty="0"/>
              <a:t>user input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endParaRPr lang="en-US" u="sng" dirty="0">
              <a:solidFill>
                <a:schemeClr val="accent6"/>
              </a:solidFill>
            </a:endParaRPr>
          </a:p>
          <a:p>
            <a:r>
              <a:rPr lang="en-US" dirty="0"/>
              <a:t>Practice creating </a:t>
            </a:r>
            <a:r>
              <a:rPr lang="en-US" u="sng" dirty="0"/>
              <a:t>custom functions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endParaRPr lang="en-US" u="sng" dirty="0">
              <a:solidFill>
                <a:schemeClr val="accent6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87727E-1E60-4D4A-B4E5-8DFD6CBAC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0725" y="1312393"/>
            <a:ext cx="5720559" cy="423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487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4037-9F4B-5A5D-2842-AE3373D17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/>
              <a:t>Engineering 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DEE5B-CA5A-2C92-F674-7C08F1E6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55255" cy="4835479"/>
          </a:xfrm>
        </p:spPr>
        <p:txBody>
          <a:bodyPr/>
          <a:lstStyle/>
          <a:p>
            <a:r>
              <a:rPr lang="en-US" sz="2800" dirty="0"/>
              <a:t>Learn to define the problem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2800" dirty="0"/>
              <a:t>Practice defining test cases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2800" dirty="0"/>
              <a:t>Develop an algorithm plan </a:t>
            </a:r>
            <a:r>
              <a:rPr lang="en-US" sz="2800" dirty="0">
                <a:solidFill>
                  <a:schemeClr val="accent6"/>
                </a:solidFill>
              </a:rPr>
              <a:t>(</a:t>
            </a:r>
            <a:r>
              <a:rPr lang="en-US" sz="2800" dirty="0"/>
              <a:t>i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e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  <a:r>
              <a:rPr lang="en-US" sz="2800" dirty="0"/>
              <a:t> a workflow</a:t>
            </a:r>
            <a:r>
              <a:rPr lang="en-US" sz="2800" dirty="0">
                <a:solidFill>
                  <a:schemeClr val="accent2"/>
                </a:solidFill>
              </a:rPr>
              <a:t>!</a:t>
            </a:r>
            <a:r>
              <a:rPr lang="en-US" sz="2800" dirty="0">
                <a:solidFill>
                  <a:schemeClr val="accent6"/>
                </a:solidFill>
              </a:rPr>
              <a:t>)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2800" dirty="0"/>
              <a:t>Program your solution and debugging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120422-343D-AEED-961E-8C93E743A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6102" y="1825624"/>
            <a:ext cx="6149804" cy="430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63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30864C-275C-E5E6-D7F9-66C3E191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5113"/>
            <a:ext cx="10515600" cy="656148"/>
          </a:xfrm>
        </p:spPr>
        <p:txBody>
          <a:bodyPr>
            <a:normAutofit fontScale="90000"/>
          </a:bodyPr>
          <a:lstStyle/>
          <a:p>
            <a:r>
              <a:rPr lang="en-US" dirty="0"/>
              <a:t>Some reminders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8303544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22675</TotalTime>
  <Words>357</Words>
  <Application>Microsoft Macintosh PowerPoint</Application>
  <PresentationFormat>Widescreen</PresentationFormat>
  <Paragraphs>94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Courier New</vt:lpstr>
      <vt:lpstr>Segoe UI</vt:lpstr>
      <vt:lpstr>Wingdings</vt:lpstr>
      <vt:lpstr>APS106_PPTX_Theme</vt:lpstr>
      <vt:lpstr>MadLibs.</vt:lpstr>
      <vt:lpstr>Agenda</vt:lpstr>
      <vt:lpstr>Background</vt:lpstr>
      <vt:lpstr>Background</vt:lpstr>
      <vt:lpstr>Background</vt:lpstr>
      <vt:lpstr>What whimsical stories will you write…</vt:lpstr>
      <vt:lpstr>Learning Objectives</vt:lpstr>
      <vt:lpstr>Engineering Design Process</vt:lpstr>
      <vt:lpstr>Some reminders.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Function Definitions</vt:lpstr>
      <vt:lpstr>Function Definitions</vt:lpstr>
      <vt:lpstr>Calling Functions</vt:lpstr>
      <vt:lpstr>Input</vt:lpstr>
      <vt:lpstr>ChatGPT Strikes Again ⚡ </vt:lpstr>
      <vt:lpstr>MadLibs.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Katia Ossetchkina</cp:lastModifiedBy>
  <cp:revision>132</cp:revision>
  <dcterms:created xsi:type="dcterms:W3CDTF">2021-11-03T00:49:37Z</dcterms:created>
  <dcterms:modified xsi:type="dcterms:W3CDTF">2023-02-17T16:40:14Z</dcterms:modified>
</cp:coreProperties>
</file>

<file path=docProps/thumbnail.jpeg>
</file>